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是一篇说明文。文章主要介绍了唐人街的相关信息。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1" y="1095641"/>
            <a:ext cx="10619910" cy="1109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6023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根据短文内容，在横线上填上适当单词，使短文完整、通顺；给出单词的空格不限一词，没有给出单词的空格限一词。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Chinatown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a town in China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 not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foreign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国外的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place where many overseas Chinese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海外华人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together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biggest one is in New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about 150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home of Chinese New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a good place to go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794623"/>
            <a:ext cx="11485848" cy="243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Chinatown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traditional Chinese food here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to each other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Chinatowns in America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wonderful pieces of folk art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their children to learn more about China and its culture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Chinatown is fun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842143"/>
            <a:ext cx="11485848" cy="238705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4074" y="5215533"/>
            <a:ext cx="114726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24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64010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biggest one is in New York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可知，此处表达美国有很多唐人街，其中最大的一个在纽约。选项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在美国有很多唐人街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54646" y="521374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3133"/>
            <a:ext cx="11485848" cy="90486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find lots of things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made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Street is the best place to shop because the things there are very cheap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便宜的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578762"/>
            <a:ext cx="11485848" cy="293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Chinatown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traditional Chinese food here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to each other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Chinatowns in America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wonderful pieces of folk art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their children to learn more about China and its culture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Chinatown is fun</a:t>
            </a:r>
            <a:endParaRPr lang="zh-CN" altLang="en-US" sz="22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060848"/>
            <a:ext cx="11485848" cy="245410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81128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200" b="0" dirty="0" smtClean="0">
                <a:solidFill>
                  <a:srgbClr val="00B0F0"/>
                </a:solidFill>
              </a:rPr>
              <a:t>25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013176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find lots of things here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可知，此处提及购物，应表达在唐人街购物很有趣。选项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在唐人街购物很有趣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167965" y="4514950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 has more than 200 restaurants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Silver Palace Restaurant is one of the best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some Shanghai food in Evergreen Restaurant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55679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Chinatown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traditional Chinese food here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to each other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Chinatowns in America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wonderful pieces of folk art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their children to learn more about China and its culture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Chinatown is fun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1084" y="1657554"/>
            <a:ext cx="11485618" cy="277955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449688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 smtClean="0">
                <a:solidFill>
                  <a:srgbClr val="00B0F0"/>
                </a:solidFill>
              </a:rPr>
              <a:t>26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86916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“Chinatown has more than 200 restaurants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可知，此处提及餐厅，应表达在唐人街可以享受到传统的中国美食。选项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你可以在这里享受到传统的中国美食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08654" y="443711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in Chinatown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hospitals,schools,banks,libraries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supermarkets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schools,students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study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overseas Chinese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海外华人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their children to these schools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05029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Chinatown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traditional Chinese food here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to each other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Chinatowns in America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wonderful pieces of folk art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their children to learn more about China and its culture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Chinatown is fun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72938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73772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B0F0"/>
                </a:solidFill>
              </a:rPr>
              <a:t>27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13604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“Living in Chinatown is comfortable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可知，此处表达的是居住在唐人街的情况。选项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居住在唐人街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54646" y="473772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in Chinatown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find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hospitals,schools,banks,libraries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supermarkets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schools,students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study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overseas Chinese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海外华人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their children to these schools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05029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Chinatown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traditional Chinese food here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friendly to each other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Chinatowns in America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wonderful pieces of folk art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their children to learn more about China and its culture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Chinatown is fun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72938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73772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B0F0"/>
                </a:solidFill>
              </a:rPr>
              <a:t>28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08518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overseas Chinese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海外华人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send their children to these schools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可知，此处表达的是海外华人送子女到唐人街学校学习的原因，即他们希望能够让孩子更加了解中国及其文化。选项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他们希望孩子能更多地了解中国及其文化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54646" y="4701063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3250</Words>
  <Application>WPS 演示</Application>
  <PresentationFormat>自定义</PresentationFormat>
  <Paragraphs>88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2025-09-16T03:02:48Z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DD2D8F4EA9B44862ABE130145027B93E_12</vt:lpwstr>
  </property>
</Properties>
</file>